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61" r:id="rId4"/>
    <p:sldId id="260" r:id="rId5"/>
    <p:sldId id="258" r:id="rId6"/>
    <p:sldId id="264" r:id="rId7"/>
    <p:sldId id="262" r:id="rId8"/>
    <p:sldId id="265" r:id="rId9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Oswald" panose="020B0604020202020204" charset="0"/>
      <p:regular r:id="rId18"/>
      <p:bold r:id="rId19"/>
      <p:italic r:id="rId20"/>
      <p:boldItalic r:id="rId21"/>
    </p:embeddedFont>
    <p:embeddedFont>
      <p:font typeface="Oswald-DemiBold-Italic" panose="02000703000000000000" pitchFamily="2" charset="0"/>
      <p:boldItalic r:id="rId22"/>
    </p:embeddedFont>
    <p:embeddedFont>
      <p:font typeface="Oswald-Medium-Italic" panose="02000603000000000000" pitchFamily="2" charset="0"/>
      <p:italic r:id="rId23"/>
    </p:embeddedFont>
    <p:embeddedFont>
      <p:font typeface="Oswald-ExtraLight-Italic" panose="02000303000000000000" pitchFamily="2" charset="0"/>
      <p:italic r:id="rId24"/>
    </p:embeddedFont>
    <p:embeddedFont>
      <p:font typeface="Oswald Regular" panose="020B0604020202020204" charset="0"/>
      <p:regular r:id="rId25"/>
    </p:embeddedFont>
    <p:embeddedFont>
      <p:font typeface="Oswald-Regular-Italic" panose="02000503000000000000" pitchFamily="2" charset="0"/>
      <p:italic r:id="rId26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F8"/>
    <a:srgbClr val="FFEAE7"/>
    <a:srgbClr val="FF0054"/>
    <a:srgbClr val="FF2500"/>
    <a:srgbClr val="DA1F00"/>
    <a:srgbClr val="FF4600"/>
    <a:srgbClr val="FF4614"/>
    <a:srgbClr val="FF0000"/>
    <a:srgbClr val="2A363B"/>
    <a:srgbClr val="2A42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576" y="10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14.07.2017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620E5-80E7-4079-8677-8DF57E559275}" type="datetimeFigureOut">
              <a:rPr lang="de-DE" smtClean="0"/>
              <a:t>14.07.2017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76823-75D2-4854-9AB3-3BE11F8134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55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 algn="l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07EACA2-A219-4BD2-9B42-2C3F65925B36}" type="datetime1">
              <a:rPr lang="de-DE" smtClean="0"/>
              <a:pPr/>
              <a:t>14.07.2017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vert="horz" lIns="90000" tIns="45720" rIns="91440" bIns="45720" rtlCol="0" anchor="ctr"/>
          <a:lstStyle>
            <a:lvl1pPr algn="ct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 algn="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64457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C9882-D241-4F4C-AC97-5C58311AB47F}" type="datetime1">
              <a:rPr lang="de-DE" smtClean="0"/>
              <a:pPr/>
              <a:t>14.07.2017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284790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70597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97705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278ABA95-854E-4903-AF18-6E95C79C8465}" type="datetime1">
              <a:rPr lang="de-DE" smtClean="0"/>
              <a:pPr/>
              <a:t>14.07.2017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58533" y="6356350"/>
            <a:ext cx="79501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99198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EBC4158-065B-4687-AA4F-A833DE07FE39}" type="datetime1">
              <a:rPr lang="de-DE" smtClean="0"/>
              <a:t>14.07.2017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D4A46-5068-4C96-94D0-861817878E85}" type="datetime1">
              <a:rPr lang="de-DE" smtClean="0"/>
              <a:t>14.07.2017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EE6C1-EAD8-4222-B370-3BD5D68D3524}" type="datetime1">
              <a:rPr lang="de-DE" smtClean="0"/>
              <a:t>14.07.2017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E640-7196-4B92-853B-7F9DF70BC27E}" type="datetime1">
              <a:rPr lang="de-DE" smtClean="0"/>
              <a:t>14.07.2017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805C7-5F71-4555-9F50-E87349F06757}" type="datetime1">
              <a:rPr lang="de-DE" smtClean="0"/>
              <a:t>14.07.2017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8516D-20F4-4B8C-B37A-5F7385359ACF}" type="datetime1">
              <a:rPr lang="de-DE" smtClean="0"/>
              <a:t>14.07.2017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774D-D77B-4DA2-85CB-990C87956B6F}" type="datetime1">
              <a:rPr lang="de-DE" smtClean="0"/>
              <a:t>14.07.2017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91202EF-93AE-482E-AD41-419356824489}" type="datetime1">
              <a:rPr lang="de-DE" smtClean="0"/>
              <a:t>14.07.2017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4ADA-7798-4688-8881-79A34924025F}" type="datetime1">
              <a:rPr lang="de-DE" smtClean="0"/>
              <a:t>14.07.2017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47659-985D-4A54-A83F-40CE1DA3E44B}" type="datetime1">
              <a:rPr lang="de-DE" smtClean="0"/>
              <a:t>14.07.2017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D0FEF-3C1B-404A-A789-D0E6B3CDB2EB}" type="datetime1">
              <a:rPr lang="de-DE" smtClean="0"/>
              <a:t>14.07.2017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E59C431-0FC1-4852-A2B6-7018064CF3BA}" type="datetime1">
              <a:rPr lang="de-DE" smtClean="0"/>
              <a:pPr/>
              <a:t>14.07.2017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64235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C235A2F7-94A3-4604-8127-64C550FB066A}" type="datetime1">
              <a:rPr lang="de-DE" smtClean="0"/>
              <a:t>14.07.2017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689599" y="6356350"/>
            <a:ext cx="5181599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4A8D8-CCF6-4E36-BA36-FF85BE9B80DD}" type="datetime1">
              <a:rPr lang="de-DE" smtClean="0"/>
              <a:pPr/>
              <a:t>14.07.2017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361266" cy="365125"/>
          </a:xfrm>
        </p:spPr>
        <p:txBody>
          <a:bodyPr lIns="90000"/>
          <a:lstStyle>
            <a:lvl1pPr algn="ctr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747019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E35D4125-415A-413B-AC60-CA8E0E3372BE}" type="datetime1">
              <a:rPr lang="de-DE" smtClean="0"/>
              <a:t>14.07.2017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64458" y="6356350"/>
            <a:ext cx="49191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98916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3D13E-AB64-4D07-93AC-6C2859CD1A48}" type="datetime1">
              <a:rPr lang="de-DE" smtClean="0"/>
              <a:t>14.07.2017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8" r:id="rId4"/>
    <p:sldLayoutId id="2147483663" r:id="rId5"/>
    <p:sldLayoutId id="2147483660" r:id="rId6"/>
    <p:sldLayoutId id="2147483667" r:id="rId7"/>
    <p:sldLayoutId id="2147483664" r:id="rId8"/>
    <p:sldLayoutId id="2147483666" r:id="rId9"/>
    <p:sldLayoutId id="2147483670" r:id="rId10"/>
    <p:sldLayoutId id="2147483661" r:id="rId11"/>
    <p:sldLayoutId id="2147483669" r:id="rId12"/>
    <p:sldLayoutId id="2147483665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transition spd="med">
    <p:wip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smtClean="0">
                <a:latin typeface="Oswald-ExtraLight-Italic" panose="02000303000000000000" pitchFamily="2" charset="0"/>
              </a:rPr>
              <a:t>Erarbeitung einer </a:t>
            </a:r>
            <a:r>
              <a:rPr lang="de-DE" smtClean="0">
                <a:latin typeface="Oswald" panose="02000503000000000000" pitchFamily="2" charset="0"/>
              </a:rPr>
              <a:t/>
            </a:r>
            <a:br>
              <a:rPr lang="de-DE" smtClean="0">
                <a:latin typeface="Oswald" panose="02000503000000000000" pitchFamily="2" charset="0"/>
              </a:rPr>
            </a:br>
            <a:r>
              <a:rPr lang="de-DE" b="1" i="1" spc="-30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0054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1512-8C4C-4354-8835-29DFB6FF42A3}" type="datetime1">
              <a:rPr lang="de-DE" smtClean="0"/>
              <a:t>14.07.2017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Rahmenbedingungen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Frameworks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6" r="230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0054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54" r="47654"/>
          <a:stretch/>
        </p:blipFill>
        <p:spPr>
          <a:xfrm>
            <a:off x="-5143501" y="0"/>
            <a:ext cx="10287002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904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Veranstaltungen (Wo, Wann)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6654800" y="0"/>
            <a:ext cx="5537200" cy="6858000"/>
          </a:xfrm>
          <a:prstGeom prst="rect">
            <a:avLst/>
          </a:prstGeom>
          <a:effectLst/>
        </p:spPr>
      </p:pic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Veranstalter benötigt Informationen zu:</a:t>
            </a:r>
          </a:p>
          <a:p>
            <a:r>
              <a:rPr lang="de-DE" dirty="0" smtClean="0"/>
              <a:t>Anzahl der Teilnehmer</a:t>
            </a:r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Vorträge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38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Darstellung auf mobilen Endgeräten, Desktop</a:t>
            </a:r>
            <a:endParaRPr lang="de-DE" dirty="0"/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1051719" y="335756"/>
            <a:ext cx="10515600" cy="1325563"/>
          </a:xfrm>
        </p:spPr>
        <p:txBody>
          <a:bodyPr/>
          <a:lstStyle/>
          <a:p>
            <a:r>
              <a:rPr lang="de-DE" dirty="0" smtClean="0"/>
              <a:t>Erstellung der Website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9237"/>
            <a:ext cx="2001709" cy="2815590"/>
          </a:xfrm>
        </p:spPr>
      </p:pic>
      <p:pic>
        <p:nvPicPr>
          <p:cNvPr id="6" name="Inhaltsplatzhalt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03" y="2569237"/>
            <a:ext cx="1996209" cy="2815590"/>
          </a:xfrm>
          <a:prstGeom prst="rect">
            <a:avLst/>
          </a:prstGeom>
        </p:spPr>
      </p:pic>
      <p:pic>
        <p:nvPicPr>
          <p:cNvPr id="10" name="Inhaltsplatzhalt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107" y="2574910"/>
            <a:ext cx="2196293" cy="2804243"/>
          </a:xfrm>
          <a:prstGeom prst="rect">
            <a:avLst/>
          </a:prstGeom>
        </p:spPr>
      </p:pic>
      <p:pic>
        <p:nvPicPr>
          <p:cNvPr id="11" name="Inhaltsplatzhalt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7621" y="2583543"/>
            <a:ext cx="2726179" cy="272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6642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Microsoft Office PowerPoint</Application>
  <PresentationFormat>Breitbild</PresentationFormat>
  <Paragraphs>46</Paragraphs>
  <Slides>8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8" baseType="lpstr">
      <vt:lpstr>Calibri</vt:lpstr>
      <vt:lpstr>Calibri Light</vt:lpstr>
      <vt:lpstr>Oswald</vt:lpstr>
      <vt:lpstr>Oswald-DemiBold-Italic</vt:lpstr>
      <vt:lpstr>Arial</vt:lpstr>
      <vt:lpstr>Oswald-Medium-Italic</vt:lpstr>
      <vt:lpstr>Oswald-ExtraLight-Italic</vt:lpstr>
      <vt:lpstr>Oswald Regular</vt:lpstr>
      <vt:lpstr>Oswald-Regular-Italic</vt:lpstr>
      <vt:lpstr>Office</vt:lpstr>
      <vt:lpstr>Erarbeitung einer  Konferenz-Website</vt:lpstr>
      <vt:lpstr>Gliederung</vt:lpstr>
      <vt:lpstr>Motivation</vt:lpstr>
      <vt:lpstr>Motivation</vt:lpstr>
      <vt:lpstr>Rahmenbedingungen</vt:lpstr>
      <vt:lpstr>Rahmenbedingungen</vt:lpstr>
      <vt:lpstr>Anforderungen</vt:lpstr>
      <vt:lpstr>Erstellung der Website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135</cp:revision>
  <dcterms:created xsi:type="dcterms:W3CDTF">2017-06-21T14:05:39Z</dcterms:created>
  <dcterms:modified xsi:type="dcterms:W3CDTF">2017-07-14T13:40:11Z</dcterms:modified>
</cp:coreProperties>
</file>

<file path=docProps/thumbnail.jpeg>
</file>